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42" r:id="rId3"/>
    <p:sldId id="446" r:id="rId4"/>
    <p:sldId id="448" r:id="rId5"/>
    <p:sldId id="449" r:id="rId6"/>
    <p:sldId id="445" r:id="rId7"/>
  </p:sldIdLst>
  <p:sldSz cx="9144000" cy="6858000" type="screen4x3"/>
  <p:notesSz cx="6731000" cy="9856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0000"/>
    <a:srgbClr val="CCFF99"/>
    <a:srgbClr val="FFCC99"/>
    <a:srgbClr val="FF9999"/>
    <a:srgbClr val="FF99FF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660"/>
  </p:normalViewPr>
  <p:slideViewPr>
    <p:cSldViewPr>
      <p:cViewPr varScale="1">
        <p:scale>
          <a:sx n="98" d="100"/>
          <a:sy n="98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C689D9C-9297-4789-A1EF-0107819A14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1538"/>
            <a:ext cx="53848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61488"/>
            <a:ext cx="29162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95C947-93ED-4277-8CD6-289ACDF5EA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6A8649-5FBE-42DA-837F-CFD02B3FB0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8C13-C389-4814-BDD7-755A268036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5BC33-1FC1-4022-BB13-AB49BF76EC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64D9-BBCC-4BF1-BF18-6DDDC4CB9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0CBBD-12BE-4817-823A-F1E5FCE38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35B02-18EA-477C-876D-910ACFA231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1090-D751-40AC-B836-A128615A43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1B99-315F-41AC-BCF5-611AAC602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4E247-0ED4-4E5A-97A0-9DBE2C183F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5B852-C591-4CF7-A0EC-1E5F20D7EC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32FCE-694B-4FF2-A2BD-BFEE46A33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4C9C-4F1A-474E-B6D6-8F5CAE807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14/09/2010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FB42D-62D2-450C-AB82-BFF169C4F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14/09/2010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LHC Beam Commissioning - MG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F105F1C-60E4-407B-A68E-68CDBBB433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D4317F-8B64-4B94-857C-E84517C37CD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Follow-up on tilt of triplet magnets</a:t>
            </a:r>
            <a:endParaRPr lang="en-GB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686800" cy="4267200"/>
          </a:xfrm>
        </p:spPr>
        <p:txBody>
          <a:bodyPr/>
          <a:lstStyle/>
          <a:p>
            <a:pPr eaLnBrk="1" hangingPunct="1"/>
            <a:r>
              <a:rPr lang="en-GB" smtClean="0"/>
              <a:t>M. Giovannozzi, R. Tom</a:t>
            </a:r>
            <a:r>
              <a:rPr lang="en-US" smtClean="0"/>
              <a:t>ás</a:t>
            </a: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algn="just" eaLnBrk="1" hangingPunct="1"/>
            <a:r>
              <a:rPr lang="en-GB" sz="2800" smtClean="0"/>
              <a:t>Acknowledgements: A. Herty, H. Mainaud Durand, D. Missiaen</a:t>
            </a:r>
          </a:p>
        </p:txBody>
      </p:sp>
      <p:sp>
        <p:nvSpPr>
          <p:cNvPr id="1638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 smtClean="0"/>
              <a:t>Recap of situation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algn="just"/>
            <a:r>
              <a:rPr lang="en-US" sz="2800" smtClean="0"/>
              <a:t>Alignment data (tilt angle) of triplet quadrupoles made available in August (ABP-SU):</a:t>
            </a:r>
          </a:p>
          <a:p>
            <a:pPr lvl="1" algn="just"/>
            <a:r>
              <a:rPr lang="en-US" sz="2400" smtClean="0"/>
              <a:t>Large tilt observed in IR5/8 (up to 0.6 mrad).</a:t>
            </a:r>
          </a:p>
          <a:p>
            <a:pPr algn="just"/>
            <a:r>
              <a:rPr lang="en-US" sz="2800" smtClean="0"/>
              <a:t>Rogelio made the analysis of the impact:</a:t>
            </a:r>
          </a:p>
          <a:p>
            <a:pPr lvl="1" algn="just"/>
            <a:r>
              <a:rPr lang="en-US" sz="2400" smtClean="0">
                <a:solidFill>
                  <a:srgbClr val="FF0000"/>
                </a:solidFill>
              </a:rPr>
              <a:t>40% of the coupling observed in IR5 can be explained by the measured tilt.</a:t>
            </a:r>
          </a:p>
          <a:p>
            <a:pPr lvl="1" algn="just"/>
            <a:r>
              <a:rPr lang="en-US" sz="2400" smtClean="0">
                <a:solidFill>
                  <a:srgbClr val="0000FF"/>
                </a:solidFill>
              </a:rPr>
              <a:t>10% of the coupling observed in IR8 can be explained by the measured tilt. </a:t>
            </a:r>
          </a:p>
          <a:p>
            <a:pPr algn="just"/>
            <a:r>
              <a:rPr lang="en-US" sz="2800" smtClean="0"/>
              <a:t>A new measurement campaign took place to confirm the results announced in August.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FD1BC5-4EF5-46E0-8C6D-34B34CA66D3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32D727-C47D-48E4-8A74-DB169F28092F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BC7A9-4F41-4537-BE07-10E4BAFA6FD7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Summary of tilt measurements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AF4F9-BFC6-44AD-B2A9-7B0C181CE9A7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215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38" y="1058863"/>
            <a:ext cx="8869362" cy="579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38200" y="4648200"/>
            <a:ext cx="762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IR1R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648200"/>
            <a:ext cx="60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4648200"/>
            <a:ext cx="60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IR5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05600" y="4419600"/>
            <a:ext cx="609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7600" y="4648200"/>
            <a:ext cx="762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IR1L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/>
          <a:lstStyle/>
          <a:p>
            <a:pPr algn="just"/>
            <a:r>
              <a:rPr lang="en-US" smtClean="0"/>
              <a:t>Large tilt errors confirmed in recent SU measurement campaign.</a:t>
            </a:r>
          </a:p>
          <a:p>
            <a:pPr algn="just"/>
            <a:r>
              <a:rPr lang="en-US" smtClean="0"/>
              <a:t>IR5 and IR8 feature the largest tilts.</a:t>
            </a:r>
          </a:p>
          <a:p>
            <a:pPr algn="just"/>
            <a:r>
              <a:rPr lang="en-US" smtClean="0"/>
              <a:t>Setting the re-alignment threshold to 0.2 mrad gives the following 7 quadrupoles to re-align:</a:t>
            </a:r>
          </a:p>
          <a:p>
            <a:pPr lvl="1" algn="just"/>
            <a:r>
              <a:rPr lang="pt-BR" smtClean="0"/>
              <a:t>Q3L5, Q2L5, Q3R5</a:t>
            </a:r>
          </a:p>
          <a:p>
            <a:pPr lvl="1" algn="just"/>
            <a:r>
              <a:rPr lang="pt-BR" smtClean="0"/>
              <a:t>Q2L8, Q1L8, Q1R8, Q2R8</a:t>
            </a:r>
          </a:p>
          <a:p>
            <a:pPr algn="just"/>
            <a:r>
              <a:rPr lang="pt-BR" smtClean="0"/>
              <a:t>Re-alignment can be performed remotely</a:t>
            </a:r>
          </a:p>
          <a:p>
            <a:pPr algn="just"/>
            <a:r>
              <a:rPr lang="pt-BR" smtClean="0"/>
              <a:t>This might need to re-check IR bumps and other settings (e.g., injection for IR8).</a:t>
            </a:r>
          </a:p>
          <a:p>
            <a:pPr algn="just"/>
            <a:endParaRPr lang="pt-BR" smtClean="0"/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14/09/2010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LHC Beam Commissioning - MG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10B24-4A16-4F81-A018-7FA8D915F57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8455</TotalTime>
  <Words>194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Follow-up on tilt of triplet magnets</vt:lpstr>
      <vt:lpstr>Recap of situation</vt:lpstr>
      <vt:lpstr>Slide 3</vt:lpstr>
      <vt:lpstr>Slide 4</vt:lpstr>
      <vt:lpstr>Summary of tilt measurements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Slot allocation of SSS620</dc:title>
  <dc:creator>giovanno</dc:creator>
  <cp:lastModifiedBy>abconf</cp:lastModifiedBy>
  <cp:revision>1285</cp:revision>
  <dcterms:created xsi:type="dcterms:W3CDTF">2005-10-26T09:47:38Z</dcterms:created>
  <dcterms:modified xsi:type="dcterms:W3CDTF">2010-09-14T15:32:38Z</dcterms:modified>
</cp:coreProperties>
</file>