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33" r:id="rId3"/>
    <p:sldId id="434" r:id="rId4"/>
    <p:sldId id="435" r:id="rId5"/>
    <p:sldId id="437" r:id="rId6"/>
    <p:sldId id="429" r:id="rId7"/>
    <p:sldId id="432" r:id="rId8"/>
  </p:sldIdLst>
  <p:sldSz cx="9144000" cy="6858000" type="screen4x3"/>
  <p:notesSz cx="6731000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0000"/>
    <a:srgbClr val="CCFF99"/>
    <a:srgbClr val="FFCC99"/>
    <a:srgbClr val="FF9999"/>
    <a:srgbClr val="FF99FF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593" autoAdjust="0"/>
    <p:restoredTop sz="94660"/>
  </p:normalViewPr>
  <p:slideViewPr>
    <p:cSldViewPr>
      <p:cViewPr varScale="1">
        <p:scale>
          <a:sx n="84" d="100"/>
          <a:sy n="84" d="100"/>
        </p:scale>
        <p:origin x="-8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3C3A9FC-DF2D-483B-B934-60A8825AE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71C0C35-4DF6-4AE1-8AA5-EBF14F17A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78072-7EF5-4327-A5D7-97ADEAA55D86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Second injection test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4B95-DD5E-4CD1-85F6-644BAE58C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Second injection test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E201-4921-4E22-88B5-E1DF6DE87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Second injection test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A82C7-60B6-4545-BEF1-7529D1976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Second injection test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F0406-D8C7-46D3-82E7-2735D8962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Second injection test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8C7F5-7996-40C2-9E55-B6E43811E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Second injection test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C252-08B5-47DD-8413-B6FA6B9E9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Second injection test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6C374-A583-4EF2-832B-EF18A747D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Second injection test meeting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A05F-0070-4849-ACCC-A7D567C5A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Second injection test meeting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D1D7C-2ABB-497A-B069-4932874EF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Second injection test meeting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D5C3B-138D-4346-BA2B-BBFFB827C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Second injection test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76FA-4FF6-4E1F-8D10-24187BF64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Second injection test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CE62-E2A9-48D4-ACE6-199DE6230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LHC Second injection test meeting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69D8E7B-521F-424C-9751-1CF1E87B8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34150"/>
            <a:ext cx="3048000" cy="47625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LHC Second injection test meeting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96F395-B07E-4C39-9014-D96434FC5AAB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10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Ring Aperture Measurements during second injection test</a:t>
            </a:r>
            <a:endParaRPr lang="en-GB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828800"/>
            <a:ext cx="8305800" cy="990600"/>
          </a:xfrm>
        </p:spPr>
        <p:txBody>
          <a:bodyPr/>
          <a:lstStyle/>
          <a:p>
            <a:pPr eaLnBrk="1" hangingPunct="1"/>
            <a:r>
              <a:rPr lang="en-GB" dirty="0" smtClean="0"/>
              <a:t>I. Agapov, R. Calaga, S. Redaelli, R. </a:t>
            </a:r>
            <a:r>
              <a:rPr lang="en-GB" dirty="0" err="1" smtClean="0"/>
              <a:t>Tomàs</a:t>
            </a:r>
            <a:r>
              <a:rPr lang="en-GB" dirty="0" smtClean="0"/>
              <a:t>, M. Giovannozzi et al.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Acknowledgements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Jörg</a:t>
            </a:r>
            <a:r>
              <a:rPr lang="en-US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Thys, Injection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team, shift crew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34150"/>
            <a:ext cx="3124200" cy="47625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LHC Second injection test meeting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 conditions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3657600"/>
            <a:ext cx="845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dirty="0" smtClean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24400"/>
          </a:xfrm>
        </p:spPr>
        <p:txBody>
          <a:bodyPr/>
          <a:lstStyle/>
          <a:p>
            <a:pPr lvl="0" algn="just" eaLnBrk="1" hangingPunct="1">
              <a:defRPr/>
            </a:pPr>
            <a:r>
              <a:rPr lang="en-US" sz="2800" dirty="0" smtClean="0"/>
              <a:t>About two hours of measurements</a:t>
            </a:r>
          </a:p>
          <a:p>
            <a:pPr lvl="0" algn="just" eaLnBrk="1" hangingPunct="1">
              <a:defRPr/>
            </a:pPr>
            <a:r>
              <a:rPr lang="en-US" sz="2800" dirty="0" smtClean="0"/>
              <a:t>Only H/V free oscillations in the arc (scanning on phase: 0º, 30º, 60º, 90º, 120º, 150º)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H plane: correctors in Q8-10 (left of IP8)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V plane: correctors in Q7-9 (left of IP8)</a:t>
            </a:r>
          </a:p>
          <a:p>
            <a:pPr lvl="0" algn="just" eaLnBrk="1" hangingPunct="1">
              <a:defRPr/>
            </a:pPr>
            <a:r>
              <a:rPr lang="en-US" sz="2800" dirty="0" smtClean="0"/>
              <a:t>Frequent stops due to frequent spurious TI8 power converter surveillance interlocks. None of the given converters expose an out of tolerance. Possibly jitter of timing/gating of the current reference measurement.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34150"/>
            <a:ext cx="3124200" cy="47625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LHC Second injection test meeting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Initial conditions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3657600"/>
            <a:ext cx="845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dirty="0" smtClean="0">
              <a:latin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  <p:pic>
        <p:nvPicPr>
          <p:cNvPr id="10" name="Picture 9" descr="200808240457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8382000" cy="584920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609600"/>
            <a:ext cx="9144000" cy="5859475"/>
            <a:chOff x="0" y="609600"/>
            <a:chExt cx="9144000" cy="5859475"/>
          </a:xfrm>
        </p:grpSpPr>
        <p:pic>
          <p:nvPicPr>
            <p:cNvPr id="11" name="Picture 10" descr="2008082404591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09600"/>
              <a:ext cx="9144000" cy="58594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81800" y="25908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Beam offset in D1</a:t>
              </a:r>
              <a:endPara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 flipV="1">
              <a:off x="6629400" y="2971800"/>
              <a:ext cx="609600" cy="2286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V="1">
              <a:off x="6668294" y="1715294"/>
              <a:ext cx="989806" cy="45640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34150"/>
            <a:ext cx="3124200" cy="47625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LHC Second injection test meeting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Selection of V-scan plots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  <p:pic>
        <p:nvPicPr>
          <p:cNvPr id="9" name="Content Placeholder 8" descr="losses_+12_ph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85800"/>
            <a:ext cx="8534400" cy="5803826"/>
          </a:xfrm>
        </p:spPr>
      </p:pic>
      <p:sp>
        <p:nvSpPr>
          <p:cNvPr id="10" name="TextBox 9"/>
          <p:cNvSpPr txBox="1"/>
          <p:nvPr/>
        </p:nvSpPr>
        <p:spPr>
          <a:xfrm>
            <a:off x="4495800" y="2590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free oscillation, 90º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3962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Q11R7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4491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Q19R7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4724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Q11L8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4872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Q27R7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943600" y="64008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Courtesy B.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Dehning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200808240632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45" y="731519"/>
            <a:ext cx="8320714" cy="5806440"/>
          </a:xfrm>
        </p:spPr>
      </p:pic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34150"/>
            <a:ext cx="3124200" cy="47625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LHC Second injection test meeting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Selection of H-scan plots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2590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free oscillation, 60º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343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Q10R7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819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Q6R7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5029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Q16L8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4495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Q20L8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4953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Q28L8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erture78.png"/>
          <p:cNvPicPr>
            <a:picLocks noChangeAspect="1"/>
          </p:cNvPicPr>
          <p:nvPr/>
        </p:nvPicPr>
        <p:blipFill>
          <a:blip r:embed="rId2" cstate="print"/>
          <a:srcRect l="7500" t="6584" r="7500" b="4172"/>
          <a:stretch>
            <a:fillRect/>
          </a:stretch>
        </p:blipFill>
        <p:spPr>
          <a:xfrm>
            <a:off x="265670" y="409388"/>
            <a:ext cx="8573530" cy="6220012"/>
          </a:xfrm>
          <a:prstGeom prst="rect">
            <a:avLst/>
          </a:prstGeom>
        </p:spPr>
      </p:pic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34150"/>
            <a:ext cx="3124200" cy="47625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LHC Second injection test meeting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Global Picture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5600" y="6248400"/>
            <a:ext cx="2438400" cy="381000"/>
          </a:xfrm>
        </p:spPr>
        <p:txBody>
          <a:bodyPr/>
          <a:lstStyle/>
          <a:p>
            <a:pPr algn="just" eaLnBrk="1" hangingPunct="1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Courtesy R. Calaga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34150"/>
            <a:ext cx="3048000" cy="47625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LHC Second injection test meeting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73A4-4CE1-474A-B6AB-E0F845AC1DD3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Conclusions (preliminary)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3657600"/>
            <a:ext cx="845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dirty="0" smtClean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 algn="just" eaLnBrk="1" hangingPunct="1">
              <a:defRPr/>
            </a:pPr>
            <a:r>
              <a:rPr lang="en-US" dirty="0" smtClean="0"/>
              <a:t>Horizontal aperture is around ±18 mm (confirmed value measured in first injection test).</a:t>
            </a:r>
          </a:p>
          <a:p>
            <a:pPr lvl="0" algn="just" eaLnBrk="1" hangingPunct="1">
              <a:defRPr/>
            </a:pPr>
            <a:r>
              <a:rPr lang="en-US" dirty="0" smtClean="0"/>
              <a:t>Vertical aperture is around ±12 mm (slightly larger than in first injection test).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26th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7862</TotalTime>
  <Words>271</Words>
  <Application>Microsoft Office PowerPoint</Application>
  <PresentationFormat>On-screen Show (4:3)</PresentationFormat>
  <Paragraphs>56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Ring Aperture Measurements during second injection test</vt:lpstr>
      <vt:lpstr>Measurement conditions</vt:lpstr>
      <vt:lpstr>Initial conditions</vt:lpstr>
      <vt:lpstr>Selection of V-scan plots</vt:lpstr>
      <vt:lpstr>Selection of H-scan plots</vt:lpstr>
      <vt:lpstr>Global Picture</vt:lpstr>
      <vt:lpstr>Conclusions (preliminary)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Slot allocation of SSS620</dc:title>
  <dc:creator>giovanno</dc:creator>
  <cp:lastModifiedBy>giovanno</cp:lastModifiedBy>
  <cp:revision>1194</cp:revision>
  <dcterms:created xsi:type="dcterms:W3CDTF">2005-10-26T09:47:38Z</dcterms:created>
  <dcterms:modified xsi:type="dcterms:W3CDTF">2008-08-26T12:25:18Z</dcterms:modified>
</cp:coreProperties>
</file>